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1140" r:id="rId3"/>
    <p:sldId id="1145" r:id="rId4"/>
    <p:sldId id="1146" r:id="rId5"/>
    <p:sldId id="1147" r:id="rId6"/>
    <p:sldId id="1151" r:id="rId7"/>
    <p:sldId id="1152" r:id="rId8"/>
    <p:sldId id="1148" r:id="rId9"/>
    <p:sldId id="1149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82" d="100"/>
          <a:sy n="82" d="100"/>
        </p:scale>
        <p:origin x="648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 提优冲刺篇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冲刺训练</a:t>
            </a:r>
            <a:r>
              <a:rPr lang="en-US" altLang="zh-CN" sz="4800" b="0" dirty="0">
                <a:solidFill>
                  <a:srgbClr val="000000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34566" y="2892001"/>
            <a:ext cx="11485848" cy="646331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介绍了中国传统民间艺术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——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糖画。</a:t>
            </a:r>
            <a:endParaRPr lang="zh-CN" altLang="en-US" dirty="0"/>
          </a:p>
        </p:txBody>
      </p:sp>
      <p:pic>
        <p:nvPicPr>
          <p:cNvPr id="5" name="语篇导航-DA.eps" descr="id:21474872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8622" y="3015511"/>
            <a:ext cx="1620520" cy="39560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9669" y="1533553"/>
            <a:ext cx="10651072" cy="1247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2559" y="289688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考查介词搭配。句意：制作者用勺子作笔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用糖来画一切。根据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maker uses a spoon as a pen to draw everything...the sugar.”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44901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Sugar painting, a traditional Chinese folk art, has a history of about 600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maker uses a spoon as a pen to draw everything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sugar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815286" y="2383564"/>
            <a:ext cx="7665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with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475130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2559" y="390499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考查冠词。句意：但他以一种特殊的方式吃它。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“way”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是可数名词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单数形式前需要用不定冠词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,“special”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发音以辅音音素开头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其前应用不定冠词用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2559" y="2223459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考查序数词。句意：据说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唐代（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公元七世纪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）的大诗人陈子昂喜欢吃红糖。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“century”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是名词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前面需要用序数词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,seven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的序数词是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seventh,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第七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seventh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15491"/>
            <a:ext cx="11485848" cy="113024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said that Chen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Zi’ang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 great poet in the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seven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century—the Tang Dynasty, liked to eat brown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sugar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ate it in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special way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031310" y="1218949"/>
            <a:ext cx="11769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seventh</a:t>
            </a:r>
            <a:endParaRPr lang="zh-CN" altLang="en-US" sz="2400" dirty="0"/>
          </a:p>
        </p:txBody>
      </p:sp>
      <p:sp>
        <p:nvSpPr>
          <p:cNvPr id="6" name="矩形 5"/>
          <p:cNvSpPr/>
          <p:nvPr/>
        </p:nvSpPr>
        <p:spPr>
          <a:xfrm>
            <a:off x="7301384" y="1761794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618279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  <p:bldP spid="4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2559" y="383298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考查名词复数。句意：首先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他把糖融化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然后在一张干净光滑的桌子上塑造出不同形状的小动物。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“different”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不同的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后面接名词复数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shape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的复数形式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shapes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shapes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71476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First, he melted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融化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sugar, then modeled different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shape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small animals on a clean and smooth table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cooled down, he picked it up, ate and enjoyed the sugar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animals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Chen went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Chang’an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 capital city of the Tang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Dynasty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said he also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art to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capital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 on, sugar painting became a lasting craft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047534" y="1115413"/>
            <a:ext cx="10583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shapes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036911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2559" y="397700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考查连词。句意：当它冷却下来时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/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在它冷却后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他把它提起来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吃掉并享受这些糖做的小动物。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“it cooled down”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是一个时间状语从句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when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的时候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after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之后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二者均可引导时间状语从句。故填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When/After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15492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First, he melted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融化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sugar, then modeled different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shape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small animals on a clean and smooth table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cooled down, he picked it up, ate and enjoyed the sugar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animals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Chen went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Chang’an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 capital city of the Tang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Dynasty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said he also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art to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capital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 on, sugar painting became a lasting craft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094447" y="1854054"/>
            <a:ext cx="17572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When/After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105653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2559" y="397700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考查动词。句意：据说他还把这门艺术带到了首都。根据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“was said”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主句是一般过去时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从句也用一般过去时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,bring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的过去式是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brought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brought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15492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First, he melted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融化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sugar, then modeled different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shape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small animals on a clean and smooth table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cooled down, he picked it up, ate and enjoyed the sugar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animals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Chen went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Chang’an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 capital city of the Tang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Dynasty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said he also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art to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capital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 on, sugar painting became a lasting craft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915085" y="2915613"/>
            <a:ext cx="12402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brought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515191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2559" y="438698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考查动词。句意：它包括花鸟、鱼虫、吉祥符号等等。根据上下文语境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可知此处描述的是过去的情况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用一般过去时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,include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的过去式是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included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included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2559" y="269952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 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考查形容词比较级。句意：在清朝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糖画变得比以前更受欢迎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其技艺也更精湛了。根据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“than”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此处要用比较级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,popular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的比较级是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 popular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 popular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90137"/>
            <a:ext cx="11485848" cy="175432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Qing Dynasty, sugar painting became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popular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 before and its skills were finer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include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flowers and birds, fish and insects, lucky symbols and so 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868632" y="1027595"/>
            <a:ext cx="198246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more popular</a:t>
            </a:r>
            <a:endParaRPr lang="zh-CN" altLang="en-US" sz="2400" dirty="0"/>
          </a:p>
        </p:txBody>
      </p:sp>
      <p:sp>
        <p:nvSpPr>
          <p:cNvPr id="6" name="矩形 5"/>
          <p:cNvSpPr/>
          <p:nvPr/>
        </p:nvSpPr>
        <p:spPr>
          <a:xfrm>
            <a:off x="4608391" y="1638135"/>
            <a:ext cx="13131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included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876824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  <p:bldP spid="4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2559" y="4440254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10. 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考查现在完成时。句意：到目前为止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他已经在日本、德国、西班牙、新加坡和许多其他国家展示过。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“so far”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是现在完成时的标志词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现在完成时的结构是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“have/has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＋过去分词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主语是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“he”,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故助动词用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has,show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的过去分词是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shown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 shown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2559" y="3350301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 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考查连词。句意：蔡树全出生在四川省的一个糖画世家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他在国内外展示糖画艺术。此处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“at home and abroad” 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是固定搭配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国内外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02026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Today’s sugar painting is more creative 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forms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Cartoon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sugar paintings and 3D sugar paintings are bringing new life to traditional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Shuquan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born in a sugar painting family of Sichuan province, shows sugar painting at home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abroad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far, he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show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in Japan, Germany, Spanish, Singapore and many other countries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471470" y="1807225"/>
            <a:ext cx="6815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and</a:t>
            </a:r>
            <a:endParaRPr lang="zh-CN" altLang="en-US" sz="2400" dirty="0"/>
          </a:p>
        </p:txBody>
      </p:sp>
      <p:sp>
        <p:nvSpPr>
          <p:cNvPr id="6" name="矩形 5"/>
          <p:cNvSpPr/>
          <p:nvPr/>
        </p:nvSpPr>
        <p:spPr>
          <a:xfrm>
            <a:off x="1126654" y="2325343"/>
            <a:ext cx="15472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has shown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614348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471</TotalTime>
  <Words>728</Words>
  <Application>Microsoft Office PowerPoint</Application>
  <PresentationFormat>自定义</PresentationFormat>
  <Paragraphs>30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451</cp:revision>
  <dcterms:created xsi:type="dcterms:W3CDTF">2020-11-06T05:24:00Z</dcterms:created>
  <dcterms:modified xsi:type="dcterms:W3CDTF">2025-09-17T16:24:20Z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